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9191"/>
    <a:srgbClr val="E0E0E0"/>
    <a:srgbClr val="E6F0E2"/>
    <a:srgbClr val="3FA9F5"/>
    <a:srgbClr val="4277BB"/>
    <a:srgbClr val="BF2A61"/>
    <a:srgbClr val="90C740"/>
    <a:srgbClr val="4E77B6"/>
    <a:srgbClr val="725097"/>
    <a:srgbClr val="196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4"/>
    <p:restoredTop sz="94755"/>
  </p:normalViewPr>
  <p:slideViewPr>
    <p:cSldViewPr snapToGrid="0">
      <p:cViewPr varScale="1">
        <p:scale>
          <a:sx n="78" d="100"/>
          <a:sy n="78" d="100"/>
        </p:scale>
        <p:origin x="592" y="168"/>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 Id="rId9" Type="http://schemas.openxmlformats.org/officeDocument/2006/relationships/image" Target="../media/image222.svg"/></Relationships>
</file>

<file path=ppt/slides/_rels/slide29.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5.emf"/><Relationship Id="rId4" Type="http://schemas.openxmlformats.org/officeDocument/2006/relationships/image" Target="../media/image224.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1.svg"/><Relationship Id="rId13" Type="http://schemas.openxmlformats.org/officeDocument/2006/relationships/image" Target="../media/image236.png"/><Relationship Id="rId18" Type="http://schemas.openxmlformats.org/officeDocument/2006/relationships/image" Target="../media/image241.svg"/><Relationship Id="rId26" Type="http://schemas.openxmlformats.org/officeDocument/2006/relationships/image" Target="../media/image249.svg"/><Relationship Id="rId3" Type="http://schemas.openxmlformats.org/officeDocument/2006/relationships/image" Target="../media/image226.png"/><Relationship Id="rId21" Type="http://schemas.openxmlformats.org/officeDocument/2006/relationships/image" Target="../media/image244.png"/><Relationship Id="rId7" Type="http://schemas.openxmlformats.org/officeDocument/2006/relationships/image" Target="../media/image230.png"/><Relationship Id="rId12" Type="http://schemas.openxmlformats.org/officeDocument/2006/relationships/image" Target="../media/image235.svg"/><Relationship Id="rId17" Type="http://schemas.openxmlformats.org/officeDocument/2006/relationships/image" Target="../media/image240.png"/><Relationship Id="rId25" Type="http://schemas.openxmlformats.org/officeDocument/2006/relationships/image" Target="../media/image248.png"/><Relationship Id="rId2" Type="http://schemas.openxmlformats.org/officeDocument/2006/relationships/notesSlide" Target="../notesSlides/notesSlide16.xml"/><Relationship Id="rId16" Type="http://schemas.openxmlformats.org/officeDocument/2006/relationships/image" Target="../media/image239.svg"/><Relationship Id="rId20" Type="http://schemas.openxmlformats.org/officeDocument/2006/relationships/image" Target="../media/image243.svg"/><Relationship Id="rId1" Type="http://schemas.openxmlformats.org/officeDocument/2006/relationships/slideLayout" Target="../slideLayouts/slideLayout14.xml"/><Relationship Id="rId6" Type="http://schemas.openxmlformats.org/officeDocument/2006/relationships/image" Target="../media/image229.svg"/><Relationship Id="rId11" Type="http://schemas.openxmlformats.org/officeDocument/2006/relationships/image" Target="../media/image234.png"/><Relationship Id="rId24" Type="http://schemas.openxmlformats.org/officeDocument/2006/relationships/image" Target="../media/image247.svg"/><Relationship Id="rId5" Type="http://schemas.openxmlformats.org/officeDocument/2006/relationships/image" Target="../media/image228.png"/><Relationship Id="rId15" Type="http://schemas.openxmlformats.org/officeDocument/2006/relationships/image" Target="../media/image238.png"/><Relationship Id="rId23" Type="http://schemas.openxmlformats.org/officeDocument/2006/relationships/image" Target="../media/image246.png"/><Relationship Id="rId10" Type="http://schemas.openxmlformats.org/officeDocument/2006/relationships/image" Target="../media/image233.svg"/><Relationship Id="rId19" Type="http://schemas.openxmlformats.org/officeDocument/2006/relationships/image" Target="../media/image242.png"/><Relationship Id="rId4" Type="http://schemas.openxmlformats.org/officeDocument/2006/relationships/image" Target="../media/image227.svg"/><Relationship Id="rId9" Type="http://schemas.openxmlformats.org/officeDocument/2006/relationships/image" Target="../media/image232.png"/><Relationship Id="rId14" Type="http://schemas.openxmlformats.org/officeDocument/2006/relationships/image" Target="../media/image237.svg"/><Relationship Id="rId22" Type="http://schemas.openxmlformats.org/officeDocument/2006/relationships/image" Target="../media/image245.svg"/></Relationships>
</file>

<file path=ppt/slides/_rels/slide31.xml.rels><?xml version="1.0" encoding="UTF-8" standalone="yes"?>
<Relationships xmlns="http://schemas.openxmlformats.org/package/2006/relationships"><Relationship Id="rId8" Type="http://schemas.openxmlformats.org/officeDocument/2006/relationships/image" Target="../media/image256.svg"/><Relationship Id="rId13" Type="http://schemas.openxmlformats.org/officeDocument/2006/relationships/image" Target="../media/image261.png"/><Relationship Id="rId18" Type="http://schemas.openxmlformats.org/officeDocument/2006/relationships/image" Target="../media/image266.svg"/><Relationship Id="rId3" Type="http://schemas.openxmlformats.org/officeDocument/2006/relationships/image" Target="../media/image251.emf"/><Relationship Id="rId7" Type="http://schemas.openxmlformats.org/officeDocument/2006/relationships/image" Target="../media/image255.png"/><Relationship Id="rId12" Type="http://schemas.openxmlformats.org/officeDocument/2006/relationships/image" Target="../media/image260.svg"/><Relationship Id="rId17" Type="http://schemas.openxmlformats.org/officeDocument/2006/relationships/image" Target="../media/image265.png"/><Relationship Id="rId2" Type="http://schemas.openxmlformats.org/officeDocument/2006/relationships/image" Target="../media/image250.emf"/><Relationship Id="rId16" Type="http://schemas.openxmlformats.org/officeDocument/2006/relationships/image" Target="../media/image264.svg"/><Relationship Id="rId1" Type="http://schemas.openxmlformats.org/officeDocument/2006/relationships/slideLayout" Target="../slideLayouts/slideLayout14.xml"/><Relationship Id="rId6" Type="http://schemas.openxmlformats.org/officeDocument/2006/relationships/image" Target="../media/image254.svg"/><Relationship Id="rId11" Type="http://schemas.openxmlformats.org/officeDocument/2006/relationships/image" Target="../media/image259.png"/><Relationship Id="rId5" Type="http://schemas.openxmlformats.org/officeDocument/2006/relationships/image" Target="../media/image253.png"/><Relationship Id="rId15" Type="http://schemas.openxmlformats.org/officeDocument/2006/relationships/image" Target="../media/image263.png"/><Relationship Id="rId10" Type="http://schemas.openxmlformats.org/officeDocument/2006/relationships/image" Target="../media/image258.svg"/><Relationship Id="rId4" Type="http://schemas.openxmlformats.org/officeDocument/2006/relationships/image" Target="../media/image252.emf"/><Relationship Id="rId9" Type="http://schemas.openxmlformats.org/officeDocument/2006/relationships/image" Target="../media/image257.png"/><Relationship Id="rId14" Type="http://schemas.openxmlformats.org/officeDocument/2006/relationships/image" Target="../media/image262.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506238" y="3909168"/>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4077758" y="3892378"/>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3" name="Shape 535"/>
          <p:cNvSpPr/>
          <p:nvPr/>
        </p:nvSpPr>
        <p:spPr>
          <a:xfrm>
            <a:off x="7188495" y="3892377"/>
            <a:ext cx="92461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818426" y="6588589"/>
            <a:ext cx="70558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 name="Group 1">
            <a:extLst>
              <a:ext uri="{FF2B5EF4-FFF2-40B4-BE49-F238E27FC236}">
                <a16:creationId xmlns:a16="http://schemas.microsoft.com/office/drawing/2014/main" id="{00D25290-4D65-5641-AEB0-AAAEAC61E0FA}"/>
              </a:ext>
            </a:extLst>
          </p:cNvPr>
          <p:cNvGrpSpPr/>
          <p:nvPr/>
        </p:nvGrpSpPr>
        <p:grpSpPr>
          <a:xfrm>
            <a:off x="322130" y="2228050"/>
            <a:ext cx="1657633" cy="1681118"/>
            <a:chOff x="322130" y="2228050"/>
            <a:chExt cx="1657633" cy="1681118"/>
          </a:xfrm>
        </p:grpSpPr>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369887" y="2289181"/>
              <a:ext cx="390720" cy="351216"/>
            </a:xfrm>
            <a:prstGeom prst="rect">
              <a:avLst/>
            </a:prstGeom>
          </p:spPr>
        </p:pic>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nvGrpSpPr>
            <p:cNvPr id="3" name="Group 2">
              <a:extLst>
                <a:ext uri="{FF2B5EF4-FFF2-40B4-BE49-F238E27FC236}">
                  <a16:creationId xmlns:a16="http://schemas.microsoft.com/office/drawing/2014/main" id="{7E55A659-AA82-6448-8F4C-354E833BD8C4}"/>
                </a:ext>
              </a:extLst>
            </p:cNvPr>
            <p:cNvGrpSpPr/>
            <p:nvPr/>
          </p:nvGrpSpPr>
          <p:grpSpPr>
            <a:xfrm>
              <a:off x="3560411" y="2228050"/>
              <a:ext cx="1657633" cy="1681118"/>
              <a:chOff x="3560411" y="2228050"/>
              <a:chExt cx="1657633" cy="1681118"/>
            </a:xfrm>
          </p:grpSpPr>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603410" y="2278848"/>
                <a:ext cx="394417" cy="361549"/>
              </a:xfrm>
              <a:prstGeom prst="rect">
                <a:avLst/>
              </a:prstGeom>
            </p:spPr>
          </p:pic>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254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1" name="Picture 70">
              <a:extLst>
                <a:ext uri="{FF2B5EF4-FFF2-40B4-BE49-F238E27FC236}">
                  <a16:creationId xmlns:a16="http://schemas.microsoft.com/office/drawing/2014/main" id="{6A966B85-CB7A-2D4C-8555-52ABE2749BE3}"/>
                </a:ext>
              </a:extLst>
            </p:cNvPr>
            <p:cNvPicPr>
              <a:picLocks noChangeAspect="1"/>
            </p:cNvPicPr>
            <p:nvPr/>
          </p:nvPicPr>
          <p:blipFill>
            <a:blip r:embed="rId5"/>
            <a:stretch>
              <a:fillRect/>
            </a:stretch>
          </p:blipFill>
          <p:spPr>
            <a:xfrm>
              <a:off x="3605955" y="4970740"/>
              <a:ext cx="391872" cy="359216"/>
            </a:xfrm>
            <a:prstGeom prst="rect">
              <a:avLst/>
            </a:prstGeom>
          </p:spPr>
        </p:pic>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grpSp>
        <p:nvGrpSpPr>
          <p:cNvPr id="11" name="Group 10">
            <a:extLst>
              <a:ext uri="{FF2B5EF4-FFF2-40B4-BE49-F238E27FC236}">
                <a16:creationId xmlns:a16="http://schemas.microsoft.com/office/drawing/2014/main" id="{8365C395-6F4E-0741-9351-9E7A0EAA1FB4}"/>
              </a:ext>
            </a:extLst>
          </p:cNvPr>
          <p:cNvGrpSpPr/>
          <p:nvPr/>
        </p:nvGrpSpPr>
        <p:grpSpPr>
          <a:xfrm>
            <a:off x="6798692" y="2254106"/>
            <a:ext cx="1657633" cy="1681118"/>
            <a:chOff x="6798692" y="2254106"/>
            <a:chExt cx="1657633" cy="1681118"/>
          </a:xfrm>
        </p:grpSpPr>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5" name="Graphic 4">
              <a:extLst>
                <a:ext uri="{FF2B5EF4-FFF2-40B4-BE49-F238E27FC236}">
                  <a16:creationId xmlns:a16="http://schemas.microsoft.com/office/drawing/2014/main" id="{A13D27D2-460A-0D45-A3FD-3BE0D9FDCB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1394" y="2269826"/>
              <a:ext cx="424249" cy="379591"/>
            </a:xfrm>
            <a:prstGeom prst="rect">
              <a:avLst/>
            </a:prstGeom>
          </p:spPr>
        </p:pic>
      </p:gr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D3E9D218-CEFA-4E46-A0DC-5DB3338C27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3756" y="4963301"/>
              <a:ext cx="464670" cy="399498"/>
            </a:xfrm>
            <a:prstGeom prst="rect">
              <a:avLst/>
            </a:prstGeom>
          </p:spPr>
        </p:pic>
      </p:grpSp>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81" name="Shape 535">
            <a:extLst>
              <a:ext uri="{FF2B5EF4-FFF2-40B4-BE49-F238E27FC236}">
                <a16:creationId xmlns:a16="http://schemas.microsoft.com/office/drawing/2014/main" id="{B7AEED21-CB3E-7040-884B-3F7C2E209140}"/>
              </a:ext>
            </a:extLst>
          </p:cNvPr>
          <p:cNvSpPr/>
          <p:nvPr/>
        </p:nvSpPr>
        <p:spPr>
          <a:xfrm>
            <a:off x="6820970" y="6586256"/>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98612" y="651019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sp>
        <p:nvSpPr>
          <p:cNvPr id="58" name="Shape 535">
            <a:extLst>
              <a:ext uri="{FF2B5EF4-FFF2-40B4-BE49-F238E27FC236}">
                <a16:creationId xmlns:a16="http://schemas.microsoft.com/office/drawing/2014/main" id="{C88F32DC-A211-4105-97A8-D9DACB04DE96}"/>
              </a:ext>
            </a:extLst>
          </p:cNvPr>
          <p:cNvSpPr/>
          <p:nvPr/>
        </p:nvSpPr>
        <p:spPr>
          <a:xfrm>
            <a:off x="3036959" y="3852018"/>
            <a:ext cx="2700765"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5348682" y="2141360"/>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38" name="Shape 535">
            <a:extLst>
              <a:ext uri="{FF2B5EF4-FFF2-40B4-BE49-F238E27FC236}">
                <a16:creationId xmlns:a16="http://schemas.microsoft.com/office/drawing/2014/main" id="{7DFA9315-27E6-498E-A079-F89BED13F369}"/>
              </a:ext>
            </a:extLst>
          </p:cNvPr>
          <p:cNvSpPr/>
          <p:nvPr/>
        </p:nvSpPr>
        <p:spPr>
          <a:xfrm>
            <a:off x="7027883" y="385201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8607067" y="208852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92327"/>
            <a:ext cx="1657633" cy="1681118"/>
            <a:chOff x="420420" y="2232839"/>
            <a:chExt cx="1657633" cy="1681118"/>
          </a:xfrm>
        </p:grpSpPr>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477511" y="2284849"/>
              <a:ext cx="411691" cy="377383"/>
            </a:xfrm>
            <a:prstGeom prst="rect">
              <a:avLst/>
            </a:prstGeom>
          </p:spPr>
        </p:pic>
        <p:sp>
          <p:nvSpPr>
            <p:cNvPr id="29" name="Shape 535">
              <a:extLst>
                <a:ext uri="{FF2B5EF4-FFF2-40B4-BE49-F238E27FC236}">
                  <a16:creationId xmlns:a16="http://schemas.microsoft.com/office/drawing/2014/main" id="{752CF160-3964-5E46-9700-E64E717325ED}"/>
                </a:ext>
              </a:extLst>
            </p:cNvPr>
            <p:cNvSpPr/>
            <p:nvPr/>
          </p:nvSpPr>
          <p:spPr>
            <a:xfrm>
              <a:off x="865146" y="2259702"/>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nvGrpSpPr>
          <p:cNvPr id="44" name="Group 43">
            <a:extLst>
              <a:ext uri="{FF2B5EF4-FFF2-40B4-BE49-F238E27FC236}">
                <a16:creationId xmlns:a16="http://schemas.microsoft.com/office/drawing/2014/main" id="{85D11B55-42CD-B040-92BF-AE8313A9A95E}"/>
              </a:ext>
            </a:extLst>
          </p:cNvPr>
          <p:cNvGrpSpPr/>
          <p:nvPr/>
        </p:nvGrpSpPr>
        <p:grpSpPr>
          <a:xfrm>
            <a:off x="369886" y="4842605"/>
            <a:ext cx="1657633" cy="1698738"/>
            <a:chOff x="3700729" y="2187878"/>
            <a:chExt cx="1657633" cy="1698738"/>
          </a:xfrm>
        </p:grpSpPr>
        <p:grpSp>
          <p:nvGrpSpPr>
            <p:cNvPr id="45" name="Group 44">
              <a:extLst>
                <a:ext uri="{FF2B5EF4-FFF2-40B4-BE49-F238E27FC236}">
                  <a16:creationId xmlns:a16="http://schemas.microsoft.com/office/drawing/2014/main" id="{9F50D0B8-DA74-324D-A00F-7C8680071A45}"/>
                </a:ext>
              </a:extLst>
            </p:cNvPr>
            <p:cNvGrpSpPr/>
            <p:nvPr/>
          </p:nvGrpSpPr>
          <p:grpSpPr>
            <a:xfrm>
              <a:off x="3700729" y="2187878"/>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E8EBAA49-9E4F-9E44-A7F4-C2F232624043}"/>
                </a:ext>
              </a:extLst>
            </p:cNvPr>
            <p:cNvPicPr>
              <a:picLocks noChangeAspect="1"/>
            </p:cNvPicPr>
            <p:nvPr/>
          </p:nvPicPr>
          <p:blipFill>
            <a:blip r:embed="rId4"/>
            <a:stretch>
              <a:fillRect/>
            </a:stretch>
          </p:blipFill>
          <p:spPr>
            <a:xfrm>
              <a:off x="3726879" y="2244383"/>
              <a:ext cx="392723" cy="353017"/>
            </a:xfrm>
            <a:prstGeom prst="rect">
              <a:avLst/>
            </a:prstGeom>
          </p:spPr>
        </p:pic>
      </p:grpSp>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nvGrpSpPr>
          <p:cNvPr id="66" name="Group 65">
            <a:extLst>
              <a:ext uri="{FF2B5EF4-FFF2-40B4-BE49-F238E27FC236}">
                <a16:creationId xmlns:a16="http://schemas.microsoft.com/office/drawing/2014/main" id="{3B14A158-6F41-7646-B7CF-273A4B386BE9}"/>
              </a:ext>
            </a:extLst>
          </p:cNvPr>
          <p:cNvGrpSpPr/>
          <p:nvPr/>
        </p:nvGrpSpPr>
        <p:grpSpPr>
          <a:xfrm>
            <a:off x="3657270" y="4798349"/>
            <a:ext cx="1657633" cy="1698738"/>
            <a:chOff x="6891368" y="2191411"/>
            <a:chExt cx="1657633" cy="1698738"/>
          </a:xfrm>
        </p:grpSpPr>
        <p:grpSp>
          <p:nvGrpSpPr>
            <p:cNvPr id="67" name="Group 66">
              <a:extLst>
                <a:ext uri="{FF2B5EF4-FFF2-40B4-BE49-F238E27FC236}">
                  <a16:creationId xmlns:a16="http://schemas.microsoft.com/office/drawing/2014/main" id="{F9E7A1BD-FF53-8042-95B4-D7F40B9BB824}"/>
                </a:ext>
              </a:extLst>
            </p:cNvPr>
            <p:cNvGrpSpPr/>
            <p:nvPr/>
          </p:nvGrpSpPr>
          <p:grpSpPr>
            <a:xfrm>
              <a:off x="6891368" y="2191411"/>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68" name="Picture 67">
              <a:extLst>
                <a:ext uri="{FF2B5EF4-FFF2-40B4-BE49-F238E27FC236}">
                  <a16:creationId xmlns:a16="http://schemas.microsoft.com/office/drawing/2014/main" id="{9C9246D2-77B0-F842-8948-B74C295669FE}"/>
                </a:ext>
              </a:extLst>
            </p:cNvPr>
            <p:cNvPicPr>
              <a:picLocks noChangeAspect="1"/>
            </p:cNvPicPr>
            <p:nvPr/>
          </p:nvPicPr>
          <p:blipFill>
            <a:blip r:embed="rId5"/>
            <a:stretch>
              <a:fillRect/>
            </a:stretch>
          </p:blipFill>
          <p:spPr>
            <a:xfrm>
              <a:off x="6921034" y="2240602"/>
              <a:ext cx="406193" cy="365125"/>
            </a:xfrm>
            <a:prstGeom prst="rect">
              <a:avLst/>
            </a:prstGeom>
          </p:spPr>
        </p:pic>
      </p:grpSp>
      <p:sp>
        <p:nvSpPr>
          <p:cNvPr id="71" name="Shape 519">
            <a:extLst>
              <a:ext uri="{FF2B5EF4-FFF2-40B4-BE49-F238E27FC236}">
                <a16:creationId xmlns:a16="http://schemas.microsoft.com/office/drawing/2014/main" id="{31D717AD-A1F7-9A41-BB5E-9112BE517B91}"/>
              </a:ext>
            </a:extLst>
          </p:cNvPr>
          <p:cNvSpPr/>
          <p:nvPr/>
        </p:nvSpPr>
        <p:spPr>
          <a:xfrm>
            <a:off x="2090297" y="2088523"/>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resource organization for customizable groupings.</a:t>
            </a:r>
          </a:p>
        </p:txBody>
      </p:sp>
      <p:grpSp>
        <p:nvGrpSpPr>
          <p:cNvPr id="37" name="Group 36">
            <a:extLst>
              <a:ext uri="{FF2B5EF4-FFF2-40B4-BE49-F238E27FC236}">
                <a16:creationId xmlns:a16="http://schemas.microsoft.com/office/drawing/2014/main" id="{1A193C41-4205-1C4F-9536-A12FE206C3EF}"/>
              </a:ext>
            </a:extLst>
          </p:cNvPr>
          <p:cNvGrpSpPr/>
          <p:nvPr/>
        </p:nvGrpSpPr>
        <p:grpSpPr>
          <a:xfrm>
            <a:off x="6918447" y="2171943"/>
            <a:ext cx="1657633" cy="1698738"/>
            <a:chOff x="312431" y="4860217"/>
            <a:chExt cx="1657633" cy="1698738"/>
          </a:xfrm>
        </p:grpSpPr>
        <p:sp>
          <p:nvSpPr>
            <p:cNvPr id="39" name="Rounded Rectangle 37">
              <a:extLst>
                <a:ext uri="{FF2B5EF4-FFF2-40B4-BE49-F238E27FC236}">
                  <a16:creationId xmlns:a16="http://schemas.microsoft.com/office/drawing/2014/main" id="{4303FD55-2E32-924A-8D22-C6FDB9CADE06}"/>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1" name="Shape 535">
              <a:extLst>
                <a:ext uri="{FF2B5EF4-FFF2-40B4-BE49-F238E27FC236}">
                  <a16:creationId xmlns:a16="http://schemas.microsoft.com/office/drawing/2014/main" id="{C9AB4541-E3F3-6047-8102-61C20C059319}"/>
                </a:ext>
              </a:extLst>
            </p:cNvPr>
            <p:cNvSpPr/>
            <p:nvPr/>
          </p:nvSpPr>
          <p:spPr>
            <a:xfrm>
              <a:off x="731304" y="4860217"/>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97" name="Shape 254"/>
          <p:cNvSpPr/>
          <p:nvPr/>
        </p:nvSpPr>
        <p:spPr>
          <a:xfrm>
            <a:off x="3593261" y="4080431"/>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83" name="Shape 254">
            <a:extLst>
              <a:ext uri="{FF2B5EF4-FFF2-40B4-BE49-F238E27FC236}">
                <a16:creationId xmlns:a16="http://schemas.microsoft.com/office/drawing/2014/main" id="{9FD37036-946D-D246-9D43-B7E64E2094B0}"/>
              </a:ext>
            </a:extLst>
          </p:cNvPr>
          <p:cNvSpPr/>
          <p:nvPr/>
        </p:nvSpPr>
        <p:spPr>
          <a:xfrm>
            <a:off x="3555025" y="2754824"/>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555692" y="4074763"/>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159" name="Shape 254">
            <a:extLst>
              <a:ext uri="{FF2B5EF4-FFF2-40B4-BE49-F238E27FC236}">
                <a16:creationId xmlns:a16="http://schemas.microsoft.com/office/drawing/2014/main" id="{A6866536-5C75-1F47-9EE1-E1BC87FCCB14}"/>
              </a:ext>
            </a:extLst>
          </p:cNvPr>
          <p:cNvSpPr/>
          <p:nvPr/>
        </p:nvSpPr>
        <p:spPr>
          <a:xfrm>
            <a:off x="6826644" y="2751922"/>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95" name="Shape 254">
            <a:extLst>
              <a:ext uri="{FF2B5EF4-FFF2-40B4-BE49-F238E27FC236}">
                <a16:creationId xmlns:a16="http://schemas.microsoft.com/office/drawing/2014/main" id="{FD7BB851-850C-1E43-86B1-6B2961F32984}"/>
              </a:ext>
            </a:extLst>
          </p:cNvPr>
          <p:cNvSpPr/>
          <p:nvPr/>
        </p:nvSpPr>
        <p:spPr>
          <a:xfrm>
            <a:off x="3571713" y="5426424"/>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85" name="Shape 254">
            <a:extLst>
              <a:ext uri="{FF2B5EF4-FFF2-40B4-BE49-F238E27FC236}">
                <a16:creationId xmlns:a16="http://schemas.microsoft.com/office/drawing/2014/main" id="{A4618A8C-0DB0-E94A-AC8C-9A41712303F9}"/>
              </a:ext>
            </a:extLst>
          </p:cNvPr>
          <p:cNvSpPr/>
          <p:nvPr/>
        </p:nvSpPr>
        <p:spPr>
          <a:xfrm>
            <a:off x="594976" y="5408761"/>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8" name="Shape 254">
            <a:extLst>
              <a:ext uri="{FF2B5EF4-FFF2-40B4-BE49-F238E27FC236}">
                <a16:creationId xmlns:a16="http://schemas.microsoft.com/office/drawing/2014/main" id="{F21920CA-07AB-FA4B-AA2B-36FBA9A93888}"/>
              </a:ext>
            </a:extLst>
          </p:cNvPr>
          <p:cNvSpPr/>
          <p:nvPr/>
        </p:nvSpPr>
        <p:spPr>
          <a:xfrm>
            <a:off x="450580" y="6720656"/>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124" name="Shape 254">
            <a:extLst>
              <a:ext uri="{FF2B5EF4-FFF2-40B4-BE49-F238E27FC236}">
                <a16:creationId xmlns:a16="http://schemas.microsoft.com/office/drawing/2014/main" id="{25EB0C4B-6C46-46BE-B842-4A9D5CC1E4BA}"/>
              </a:ext>
            </a:extLst>
          </p:cNvPr>
          <p:cNvSpPr/>
          <p:nvPr/>
        </p:nvSpPr>
        <p:spPr>
          <a:xfrm>
            <a:off x="6839497" y="4065470"/>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807745" y="5413744"/>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94" name="Shape 254">
            <a:extLst>
              <a:ext uri="{FF2B5EF4-FFF2-40B4-BE49-F238E27FC236}">
                <a16:creationId xmlns:a16="http://schemas.microsoft.com/office/drawing/2014/main" id="{F7B8F512-3223-B641-A786-0C3FB806AC14}"/>
              </a:ext>
            </a:extLst>
          </p:cNvPr>
          <p:cNvSpPr/>
          <p:nvPr/>
        </p:nvSpPr>
        <p:spPr>
          <a:xfrm>
            <a:off x="3613176" y="6673438"/>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02" name="Shape 254">
            <a:extLst>
              <a:ext uri="{FF2B5EF4-FFF2-40B4-BE49-F238E27FC236}">
                <a16:creationId xmlns:a16="http://schemas.microsoft.com/office/drawing/2014/main" id="{E5BF6F33-2D95-8549-88B1-115220AEF846}"/>
              </a:ext>
            </a:extLst>
          </p:cNvPr>
          <p:cNvSpPr/>
          <p:nvPr/>
        </p:nvSpPr>
        <p:spPr>
          <a:xfrm>
            <a:off x="6907182" y="6700932"/>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pic>
        <p:nvPicPr>
          <p:cNvPr id="6" name="Graphic 5">
            <a:extLst>
              <a:ext uri="{FF2B5EF4-FFF2-40B4-BE49-F238E27FC236}">
                <a16:creationId xmlns:a16="http://schemas.microsoft.com/office/drawing/2014/main" id="{B2B4FD91-3DC4-F54D-8A66-D5ECB49431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159" y="2002073"/>
            <a:ext cx="749808" cy="701433"/>
          </a:xfrm>
          <a:prstGeom prst="rect">
            <a:avLst/>
          </a:prstGeom>
        </p:spPr>
      </p:pic>
      <p:pic>
        <p:nvPicPr>
          <p:cNvPr id="23" name="Graphic 22">
            <a:extLst>
              <a:ext uri="{FF2B5EF4-FFF2-40B4-BE49-F238E27FC236}">
                <a16:creationId xmlns:a16="http://schemas.microsoft.com/office/drawing/2014/main" id="{FA0A4D8F-E854-AE4D-83DF-64B7774D2B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1954" y="2002073"/>
            <a:ext cx="752646" cy="704088"/>
          </a:xfrm>
          <a:prstGeom prst="rect">
            <a:avLst/>
          </a:prstGeom>
        </p:spPr>
      </p:pic>
      <p:pic>
        <p:nvPicPr>
          <p:cNvPr id="25" name="Graphic 24">
            <a:extLst>
              <a:ext uri="{FF2B5EF4-FFF2-40B4-BE49-F238E27FC236}">
                <a16:creationId xmlns:a16="http://schemas.microsoft.com/office/drawing/2014/main" id="{56A943D4-9792-E640-9AF3-3610CE42D1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9918" y="2026773"/>
            <a:ext cx="752646" cy="704088"/>
          </a:xfrm>
          <a:prstGeom prst="rect">
            <a:avLst/>
          </a:prstGeom>
        </p:spPr>
      </p:pic>
      <p:pic>
        <p:nvPicPr>
          <p:cNvPr id="27" name="Graphic 26">
            <a:extLst>
              <a:ext uri="{FF2B5EF4-FFF2-40B4-BE49-F238E27FC236}">
                <a16:creationId xmlns:a16="http://schemas.microsoft.com/office/drawing/2014/main" id="{C3B3CD53-B37A-3D49-A374-6D1D2EDA30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9918" y="4742626"/>
            <a:ext cx="752646" cy="704088"/>
          </a:xfrm>
          <a:prstGeom prst="rect">
            <a:avLst/>
          </a:prstGeom>
        </p:spPr>
      </p:pic>
      <p:pic>
        <p:nvPicPr>
          <p:cNvPr id="29" name="Graphic 28">
            <a:extLst>
              <a:ext uri="{FF2B5EF4-FFF2-40B4-BE49-F238E27FC236}">
                <a16:creationId xmlns:a16="http://schemas.microsoft.com/office/drawing/2014/main" id="{53DD4B3B-A9AC-BD4E-8860-1B5EB1C997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89918" y="3353089"/>
            <a:ext cx="752646" cy="704088"/>
          </a:xfrm>
          <a:prstGeom prst="rect">
            <a:avLst/>
          </a:prstGeom>
        </p:spPr>
      </p:pic>
      <p:pic>
        <p:nvPicPr>
          <p:cNvPr id="39" name="Graphic 38">
            <a:extLst>
              <a:ext uri="{FF2B5EF4-FFF2-40B4-BE49-F238E27FC236}">
                <a16:creationId xmlns:a16="http://schemas.microsoft.com/office/drawing/2014/main" id="{939F2A15-837E-9A4D-BA49-ED4D7280473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9522" y="3602926"/>
            <a:ext cx="704088" cy="204413"/>
          </a:xfrm>
          <a:prstGeom prst="rect">
            <a:avLst/>
          </a:prstGeom>
        </p:spPr>
      </p:pic>
      <p:pic>
        <p:nvPicPr>
          <p:cNvPr id="41" name="Graphic 40">
            <a:extLst>
              <a:ext uri="{FF2B5EF4-FFF2-40B4-BE49-F238E27FC236}">
                <a16:creationId xmlns:a16="http://schemas.microsoft.com/office/drawing/2014/main" id="{2362C11D-7379-7146-A1A7-19BD384AC64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61954" y="4672208"/>
            <a:ext cx="752646" cy="704088"/>
          </a:xfrm>
          <a:prstGeom prst="rect">
            <a:avLst/>
          </a:prstGeom>
        </p:spPr>
      </p:pic>
      <p:pic>
        <p:nvPicPr>
          <p:cNvPr id="107" name="Graphic 106">
            <a:extLst>
              <a:ext uri="{FF2B5EF4-FFF2-40B4-BE49-F238E27FC236}">
                <a16:creationId xmlns:a16="http://schemas.microsoft.com/office/drawing/2014/main" id="{AE90EAE4-75F3-4841-B185-01CB739089C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0016" y="4691953"/>
            <a:ext cx="752646" cy="704088"/>
          </a:xfrm>
          <a:prstGeom prst="rect">
            <a:avLst/>
          </a:prstGeom>
        </p:spPr>
      </p:pic>
      <p:pic>
        <p:nvPicPr>
          <p:cNvPr id="43" name="Graphic 42">
            <a:extLst>
              <a:ext uri="{FF2B5EF4-FFF2-40B4-BE49-F238E27FC236}">
                <a16:creationId xmlns:a16="http://schemas.microsoft.com/office/drawing/2014/main" id="{801F4467-B953-F74E-8F61-10919A74CA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4787" y="5969350"/>
            <a:ext cx="752646" cy="704088"/>
          </a:xfrm>
          <a:prstGeom prst="rect">
            <a:avLst/>
          </a:prstGeom>
        </p:spPr>
      </p:pic>
      <p:pic>
        <p:nvPicPr>
          <p:cNvPr id="50" name="Graphic 49">
            <a:extLst>
              <a:ext uri="{FF2B5EF4-FFF2-40B4-BE49-F238E27FC236}">
                <a16:creationId xmlns:a16="http://schemas.microsoft.com/office/drawing/2014/main" id="{7289A5FF-44A5-2744-B9FD-03CDF8B849C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465639" y="5969350"/>
            <a:ext cx="752646" cy="704088"/>
          </a:xfrm>
          <a:prstGeom prst="rect">
            <a:avLst/>
          </a:prstGeom>
        </p:spPr>
      </p:pic>
      <p:pic>
        <p:nvPicPr>
          <p:cNvPr id="52" name="Graphic 51">
            <a:extLst>
              <a:ext uri="{FF2B5EF4-FFF2-40B4-BE49-F238E27FC236}">
                <a16:creationId xmlns:a16="http://schemas.microsoft.com/office/drawing/2014/main" id="{54A51946-5FFD-D241-AB8A-7F93D6C4FC1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61954" y="5975568"/>
            <a:ext cx="752646" cy="704088"/>
          </a:xfrm>
          <a:prstGeom prst="rect">
            <a:avLst/>
          </a:prstGeom>
        </p:spPr>
      </p:pic>
      <p:pic>
        <p:nvPicPr>
          <p:cNvPr id="61" name="Graphic 60">
            <a:extLst>
              <a:ext uri="{FF2B5EF4-FFF2-40B4-BE49-F238E27FC236}">
                <a16:creationId xmlns:a16="http://schemas.microsoft.com/office/drawing/2014/main" id="{026EF3B7-996E-1B4B-A986-FA4E6B4903F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661954" y="3350744"/>
            <a:ext cx="752646" cy="704088"/>
          </a:xfrm>
          <a:prstGeom prst="rect">
            <a:avLst/>
          </a:prstGeom>
        </p:spPr>
      </p:pic>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140" name="Shape 483">
            <a:extLst>
              <a:ext uri="{FF2B5EF4-FFF2-40B4-BE49-F238E27FC236}">
                <a16:creationId xmlns:a16="http://schemas.microsoft.com/office/drawing/2014/main" id="{DAE197B8-EC4E-FE46-BAF4-AB006F0335A2}"/>
              </a:ext>
            </a:extLst>
          </p:cNvPr>
          <p:cNvSpPr/>
          <p:nvPr/>
        </p:nvSpPr>
        <p:spPr>
          <a:xfrm>
            <a:off x="742639" y="286493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0" name="Shape 254">
            <a:extLst>
              <a:ext uri="{FF2B5EF4-FFF2-40B4-BE49-F238E27FC236}">
                <a16:creationId xmlns:a16="http://schemas.microsoft.com/office/drawing/2014/main" id="{B8CB3F18-57D3-45AA-A964-F4D60F9B4D12}"/>
              </a:ext>
            </a:extLst>
          </p:cNvPr>
          <p:cNvSpPr/>
          <p:nvPr/>
        </p:nvSpPr>
        <p:spPr>
          <a:xfrm>
            <a:off x="687922" y="4238408"/>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2" name="Group 1">
            <a:extLst>
              <a:ext uri="{FF2B5EF4-FFF2-40B4-BE49-F238E27FC236}">
                <a16:creationId xmlns:a16="http://schemas.microsoft.com/office/drawing/2014/main" id="{20B2F97D-01DC-2045-99FB-E644CA5AE72F}"/>
              </a:ext>
            </a:extLst>
          </p:cNvPr>
          <p:cNvGrpSpPr/>
          <p:nvPr/>
        </p:nvGrpSpPr>
        <p:grpSpPr>
          <a:xfrm>
            <a:off x="3749019" y="2492205"/>
            <a:ext cx="452047" cy="586065"/>
            <a:chOff x="3749019" y="2492205"/>
            <a:chExt cx="452047" cy="586065"/>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4029055" y="2492205"/>
              <a:ext cx="53911" cy="126163"/>
              <a:chOff x="7005901" y="3908629"/>
              <a:chExt cx="57412" cy="124525"/>
            </a:xfrm>
          </p:grpSpPr>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sp>
        <p:nvSpPr>
          <p:cNvPr id="120" name="Shape 299">
            <a:extLst>
              <a:ext uri="{FF2B5EF4-FFF2-40B4-BE49-F238E27FC236}">
                <a16:creationId xmlns:a16="http://schemas.microsoft.com/office/drawing/2014/main" id="{A1516093-1ECC-214B-87D0-7F5ACA4382EE}"/>
              </a:ext>
            </a:extLst>
          </p:cNvPr>
          <p:cNvSpPr/>
          <p:nvPr/>
        </p:nvSpPr>
        <p:spPr>
          <a:xfrm>
            <a:off x="632633" y="5713830"/>
            <a:ext cx="520976" cy="24622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1" name="Group 10">
            <a:extLst>
              <a:ext uri="{FF2B5EF4-FFF2-40B4-BE49-F238E27FC236}">
                <a16:creationId xmlns:a16="http://schemas.microsoft.com/office/drawing/2014/main" id="{0CEA0B0E-AFA3-8A4F-90B3-CCF4AD8A325F}"/>
              </a:ext>
            </a:extLst>
          </p:cNvPr>
          <p:cNvGrpSpPr/>
          <p:nvPr/>
        </p:nvGrpSpPr>
        <p:grpSpPr>
          <a:xfrm>
            <a:off x="715797" y="6419633"/>
            <a:ext cx="780175" cy="810121"/>
            <a:chOff x="715797" y="6372747"/>
            <a:chExt cx="780175" cy="810121"/>
          </a:xfrm>
        </p:grpSpPr>
        <p:sp>
          <p:nvSpPr>
            <p:cNvPr id="52" name="Shape 254">
              <a:extLst>
                <a:ext uri="{FF2B5EF4-FFF2-40B4-BE49-F238E27FC236}">
                  <a16:creationId xmlns:a16="http://schemas.microsoft.com/office/drawing/2014/main" id="{9E91B02B-8420-3543-ACD9-CACDEADA619C}"/>
                </a:ext>
              </a:extLst>
            </p:cNvPr>
            <p:cNvSpPr/>
            <p:nvPr/>
          </p:nvSpPr>
          <p:spPr>
            <a:xfrm>
              <a:off x="864719" y="705975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pic>
          <p:nvPicPr>
            <p:cNvPr id="10" name="Picture 9">
              <a:extLst>
                <a:ext uri="{FF2B5EF4-FFF2-40B4-BE49-F238E27FC236}">
                  <a16:creationId xmlns:a16="http://schemas.microsoft.com/office/drawing/2014/main" id="{33C2FAB1-2E3C-AE44-9FF3-9AA8BB7A0C2F}"/>
                </a:ext>
              </a:extLst>
            </p:cNvPr>
            <p:cNvPicPr>
              <a:picLocks noChangeAspect="1"/>
            </p:cNvPicPr>
            <p:nvPr/>
          </p:nvPicPr>
          <p:blipFill>
            <a:blip r:embed="rId2"/>
            <a:stretch>
              <a:fillRect/>
            </a:stretch>
          </p:blipFill>
          <p:spPr>
            <a:xfrm>
              <a:off x="715797" y="6372747"/>
              <a:ext cx="780175" cy="668721"/>
            </a:xfrm>
            <a:prstGeom prst="rect">
              <a:avLst/>
            </a:prstGeom>
          </p:spPr>
        </p:pic>
      </p:grpSp>
      <p:grpSp>
        <p:nvGrpSpPr>
          <p:cNvPr id="30" name="Group 29">
            <a:extLst>
              <a:ext uri="{FF2B5EF4-FFF2-40B4-BE49-F238E27FC236}">
                <a16:creationId xmlns:a16="http://schemas.microsoft.com/office/drawing/2014/main" id="{B108672B-D2C1-984C-B67D-5B64597F434A}"/>
              </a:ext>
            </a:extLst>
          </p:cNvPr>
          <p:cNvGrpSpPr/>
          <p:nvPr/>
        </p:nvGrpSpPr>
        <p:grpSpPr>
          <a:xfrm>
            <a:off x="3512345" y="6387607"/>
            <a:ext cx="776205" cy="842147"/>
            <a:chOff x="2696308" y="6400257"/>
            <a:chExt cx="776205" cy="842147"/>
          </a:xfrm>
        </p:grpSpPr>
        <p:sp>
          <p:nvSpPr>
            <p:cNvPr id="66" name="Shape 254">
              <a:extLst>
                <a:ext uri="{FF2B5EF4-FFF2-40B4-BE49-F238E27FC236}">
                  <a16:creationId xmlns:a16="http://schemas.microsoft.com/office/drawing/2014/main" id="{11AB6BF0-81E7-BA49-AD93-07D4376BCE6A}"/>
                </a:ext>
              </a:extLst>
            </p:cNvPr>
            <p:cNvSpPr/>
            <p:nvPr/>
          </p:nvSpPr>
          <p:spPr>
            <a:xfrm>
              <a:off x="2755795" y="7119293"/>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23" name="Picture 22">
              <a:extLst>
                <a:ext uri="{FF2B5EF4-FFF2-40B4-BE49-F238E27FC236}">
                  <a16:creationId xmlns:a16="http://schemas.microsoft.com/office/drawing/2014/main" id="{A36144A7-115C-0144-AA61-550AC6C88984}"/>
                </a:ext>
              </a:extLst>
            </p:cNvPr>
            <p:cNvPicPr>
              <a:picLocks noChangeAspect="1"/>
            </p:cNvPicPr>
            <p:nvPr/>
          </p:nvPicPr>
          <p:blipFill>
            <a:blip r:embed="rId3"/>
            <a:stretch>
              <a:fillRect/>
            </a:stretch>
          </p:blipFill>
          <p:spPr>
            <a:xfrm>
              <a:off x="2696308" y="6400257"/>
              <a:ext cx="776205" cy="648243"/>
            </a:xfrm>
            <a:prstGeom prst="rect">
              <a:avLst/>
            </a:prstGeom>
          </p:spPr>
        </p:pic>
      </p:grpSp>
      <p:grpSp>
        <p:nvGrpSpPr>
          <p:cNvPr id="33" name="Group 32">
            <a:extLst>
              <a:ext uri="{FF2B5EF4-FFF2-40B4-BE49-F238E27FC236}">
                <a16:creationId xmlns:a16="http://schemas.microsoft.com/office/drawing/2014/main" id="{00933A28-A6B9-9E4B-9664-136102B7428A}"/>
              </a:ext>
            </a:extLst>
          </p:cNvPr>
          <p:cNvGrpSpPr/>
          <p:nvPr/>
        </p:nvGrpSpPr>
        <p:grpSpPr>
          <a:xfrm>
            <a:off x="2151498" y="6387607"/>
            <a:ext cx="705321" cy="825265"/>
            <a:chOff x="1674832" y="6402514"/>
            <a:chExt cx="705321" cy="825265"/>
          </a:xfrm>
        </p:grpSpPr>
        <p:sp>
          <p:nvSpPr>
            <p:cNvPr id="53" name="Shape 254">
              <a:extLst>
                <a:ext uri="{FF2B5EF4-FFF2-40B4-BE49-F238E27FC236}">
                  <a16:creationId xmlns:a16="http://schemas.microsoft.com/office/drawing/2014/main" id="{E8363E3B-CD95-B746-B2F3-DBB44E5149C2}"/>
                </a:ext>
              </a:extLst>
            </p:cNvPr>
            <p:cNvSpPr/>
            <p:nvPr/>
          </p:nvSpPr>
          <p:spPr>
            <a:xfrm>
              <a:off x="1674832" y="7104668"/>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32" name="Picture 31">
              <a:extLst>
                <a:ext uri="{FF2B5EF4-FFF2-40B4-BE49-F238E27FC236}">
                  <a16:creationId xmlns:a16="http://schemas.microsoft.com/office/drawing/2014/main" id="{2F1C6328-9C6E-D44C-BB1A-21B4EA25F51A}"/>
                </a:ext>
              </a:extLst>
            </p:cNvPr>
            <p:cNvPicPr>
              <a:picLocks noChangeAspect="1"/>
            </p:cNvPicPr>
            <p:nvPr/>
          </p:nvPicPr>
          <p:blipFill>
            <a:blip r:embed="rId4"/>
            <a:stretch>
              <a:fillRect/>
            </a:stretch>
          </p:blipFill>
          <p:spPr>
            <a:xfrm>
              <a:off x="1698930" y="6402514"/>
              <a:ext cx="657124" cy="645986"/>
            </a:xfrm>
            <a:prstGeom prst="rect">
              <a:avLst/>
            </a:prstGeom>
          </p:spPr>
        </p:pic>
      </p:grpSp>
      <p:pic>
        <p:nvPicPr>
          <p:cNvPr id="5" name="Graphic 4">
            <a:extLst>
              <a:ext uri="{FF2B5EF4-FFF2-40B4-BE49-F238E27FC236}">
                <a16:creationId xmlns:a16="http://schemas.microsoft.com/office/drawing/2014/main" id="{1E3974BC-4926-594F-8FA7-4B19424327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42898" y="2121009"/>
            <a:ext cx="752646" cy="704088"/>
          </a:xfrm>
          <a:prstGeom prst="rect">
            <a:avLst/>
          </a:prstGeom>
        </p:spPr>
      </p:pic>
      <p:pic>
        <p:nvPicPr>
          <p:cNvPr id="15" name="Graphic 14">
            <a:extLst>
              <a:ext uri="{FF2B5EF4-FFF2-40B4-BE49-F238E27FC236}">
                <a16:creationId xmlns:a16="http://schemas.microsoft.com/office/drawing/2014/main" id="{C18F5A1C-8828-FC44-8869-DC9A0B532B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42" y="4954506"/>
            <a:ext cx="752646" cy="704088"/>
          </a:xfrm>
          <a:prstGeom prst="rect">
            <a:avLst/>
          </a:prstGeom>
        </p:spPr>
      </p:pic>
      <p:pic>
        <p:nvPicPr>
          <p:cNvPr id="20" name="Graphic 19">
            <a:extLst>
              <a:ext uri="{FF2B5EF4-FFF2-40B4-BE49-F238E27FC236}">
                <a16:creationId xmlns:a16="http://schemas.microsoft.com/office/drawing/2014/main" id="{EB7025DC-0234-AB46-9080-9F30622D48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3158" y="2123026"/>
            <a:ext cx="752646" cy="704088"/>
          </a:xfrm>
          <a:prstGeom prst="rect">
            <a:avLst/>
          </a:prstGeom>
        </p:spPr>
      </p:pic>
      <p:pic>
        <p:nvPicPr>
          <p:cNvPr id="25" name="Graphic 24">
            <a:extLst>
              <a:ext uri="{FF2B5EF4-FFF2-40B4-BE49-F238E27FC236}">
                <a16:creationId xmlns:a16="http://schemas.microsoft.com/office/drawing/2014/main" id="{1056A657-EFB0-BC4F-8200-0B7F82EA7C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83586" y="2126143"/>
            <a:ext cx="752646" cy="704088"/>
          </a:xfrm>
          <a:prstGeom prst="rect">
            <a:avLst/>
          </a:prstGeom>
        </p:spPr>
      </p:pic>
      <p:pic>
        <p:nvPicPr>
          <p:cNvPr id="27" name="Graphic 26">
            <a:extLst>
              <a:ext uri="{FF2B5EF4-FFF2-40B4-BE49-F238E27FC236}">
                <a16:creationId xmlns:a16="http://schemas.microsoft.com/office/drawing/2014/main" id="{8122866A-7A28-EA46-BCFC-2428AC9296A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3158" y="3505778"/>
            <a:ext cx="752646" cy="704088"/>
          </a:xfrm>
          <a:prstGeom prst="rect">
            <a:avLst/>
          </a:prstGeom>
        </p:spPr>
      </p:pic>
      <p:pic>
        <p:nvPicPr>
          <p:cNvPr id="29" name="Graphic 28">
            <a:extLst>
              <a:ext uri="{FF2B5EF4-FFF2-40B4-BE49-F238E27FC236}">
                <a16:creationId xmlns:a16="http://schemas.microsoft.com/office/drawing/2014/main" id="{4AC97423-035C-BF4D-AF37-E229C5E2329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83586" y="3478016"/>
            <a:ext cx="752646" cy="704088"/>
          </a:xfrm>
          <a:prstGeom prst="rect">
            <a:avLst/>
          </a:prstGeom>
        </p:spPr>
      </p:pic>
      <p:pic>
        <p:nvPicPr>
          <p:cNvPr id="34" name="Graphic 33">
            <a:extLst>
              <a:ext uri="{FF2B5EF4-FFF2-40B4-BE49-F238E27FC236}">
                <a16:creationId xmlns:a16="http://schemas.microsoft.com/office/drawing/2014/main" id="{1E95E9D3-5DC5-9B4B-B2A3-821220F3D2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97543" y="3500277"/>
            <a:ext cx="752646" cy="704088"/>
          </a:xfrm>
          <a:prstGeom prst="rect">
            <a:avLst/>
          </a:prstGeom>
        </p:spPr>
      </p:pic>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6037</Words>
  <Application>Microsoft Macintosh PowerPoint</Application>
  <PresentationFormat>Custom</PresentationFormat>
  <Paragraphs>1016</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2020-01-13T14:04:29Z</dcterms:modified>
  <cp:category/>
</cp:coreProperties>
</file>